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3120" y="-1482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06.12.2019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на поиск инновационных решений и технологий для утилизации органических отходов </a:t>
            </a:r>
            <a:r>
              <a:rPr lang="en-US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II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- </a:t>
            </a:r>
            <a:r>
              <a:rPr lang="en-US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V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 классов опасности с получением экологически безопасных продуктов</a:t>
            </a:r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12023</TotalTime>
  <Words>353</Words>
  <Application>Microsoft Office PowerPoint</Application>
  <PresentationFormat>Экран (16:9)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dpem_VoronyukOV</cp:lastModifiedBy>
  <cp:revision>761</cp:revision>
  <cp:lastPrinted>2018-07-13T09:22:19Z</cp:lastPrinted>
  <dcterms:created xsi:type="dcterms:W3CDTF">2017-10-02T15:24:46Z</dcterms:created>
  <dcterms:modified xsi:type="dcterms:W3CDTF">2019-12-06T07:32:41Z</dcterms:modified>
</cp:coreProperties>
</file>